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4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6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1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7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39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67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636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9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2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1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92CE1-550F-41DC-94E4-CB0F824226A7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23833-2756-4240-8412-83C572BF72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9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" y="152400"/>
            <a:ext cx="11533131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12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9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8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61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2" y="67733"/>
            <a:ext cx="12151518" cy="670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1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095019" cy="674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8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0" y="135466"/>
            <a:ext cx="10614156" cy="64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0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4" y="145694"/>
            <a:ext cx="11672887" cy="621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90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03877"/>
            <a:ext cx="10960485" cy="62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59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24905" cy="63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58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53455" cy="666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80975"/>
            <a:ext cx="11455401" cy="63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2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7" y="208492"/>
            <a:ext cx="11641627" cy="64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-81475"/>
            <a:ext cx="11387204" cy="684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5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10"/>
            <a:ext cx="12048044" cy="678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3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9" y="76199"/>
            <a:ext cx="11945207" cy="66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0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7898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1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7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</cp:revision>
  <dcterms:created xsi:type="dcterms:W3CDTF">2021-11-01T12:22:51Z</dcterms:created>
  <dcterms:modified xsi:type="dcterms:W3CDTF">2021-11-01T12:41:49Z</dcterms:modified>
</cp:coreProperties>
</file>